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9" r:id="rId4"/>
    <p:sldId id="270" r:id="rId5"/>
    <p:sldId id="272" r:id="rId6"/>
    <p:sldId id="273" r:id="rId7"/>
    <p:sldId id="27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395536" y="4149080"/>
            <a:ext cx="8290923" cy="872774"/>
          </a:xfrm>
        </p:spPr>
        <p:txBody>
          <a:bodyPr/>
          <a:lstStyle/>
          <a:p>
            <a:pPr marL="182880" indent="0"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4572000" y="5732463"/>
            <a:ext cx="3978275" cy="706437"/>
          </a:xfrm>
        </p:spPr>
        <p:txBody>
          <a:bodyPr>
            <a:normAutofit/>
          </a:bodyPr>
          <a:lstStyle/>
          <a:p>
            <a:pPr algn="r"/>
            <a:r>
              <a:rPr lang="pl-PL" sz="1600" dirty="0" smtClean="0">
                <a:solidFill>
                  <a:srgbClr val="0070C0"/>
                </a:solidFill>
              </a:rPr>
              <a:t>8.12.</a:t>
            </a:r>
            <a:r>
              <a:rPr lang="pl-PL" sz="1600" dirty="0" smtClean="0">
                <a:solidFill>
                  <a:srgbClr val="0070C0"/>
                </a:solidFill>
                <a:latin typeface="+mn-lt"/>
              </a:rPr>
              <a:t>2020 r.</a:t>
            </a:r>
            <a:endParaRPr lang="pl-PL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2991727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1" i="0" u="none" strike="noStrike" cap="none" normalizeH="0" baseline="0" dirty="0" smtClean="0">
              <a:ln>
                <a:noFill/>
              </a:ln>
              <a:solidFill>
                <a:srgbClr val="672CF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672CF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XVI  SEJMIK  SZKOLNEJ  KULTURY  FIZYCZNEJ</a:t>
            </a:r>
            <a:endParaRPr kumimoji="0" lang="pl-PL" alt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265" y="620688"/>
            <a:ext cx="536247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988840"/>
            <a:ext cx="8496944" cy="2664296"/>
          </a:xfrm>
        </p:spPr>
        <p:txBody>
          <a:bodyPr>
            <a:normAutofit/>
          </a:bodyPr>
          <a:lstStyle/>
          <a:p>
            <a:pPr lvl="0" algn="ctr"/>
            <a:endParaRPr lang="pl-PL" sz="2400" dirty="0" smtClean="0">
              <a:solidFill>
                <a:srgbClr val="0070C0"/>
              </a:solidFill>
            </a:endParaRPr>
          </a:p>
          <a:p>
            <a:pPr algn="ctr"/>
            <a:r>
              <a:rPr lang="pl-PL" sz="2400" dirty="0"/>
              <a:t> w godz. 10.00-14.30 on-line </a:t>
            </a:r>
            <a:r>
              <a:rPr lang="pl-PL" sz="2400" b="1" dirty="0"/>
              <a:t>Google </a:t>
            </a:r>
            <a:r>
              <a:rPr lang="pl-PL" sz="2400" b="1" dirty="0" err="1"/>
              <a:t>Meet</a:t>
            </a:r>
            <a:r>
              <a:rPr lang="pl-PL" sz="2400" dirty="0"/>
              <a:t>  do 100 osób decyduje kolejność </a:t>
            </a:r>
            <a:r>
              <a:rPr lang="pl-PL" sz="2400"/>
              <a:t>zgłoszeń </a:t>
            </a:r>
            <a:endParaRPr lang="pl-PL" sz="2400" dirty="0"/>
          </a:p>
          <a:p>
            <a:pPr lvl="0" algn="ctr"/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988840"/>
            <a:ext cx="8496944" cy="2664296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pl-PL" sz="2400" dirty="0" smtClean="0">
                <a:solidFill>
                  <a:srgbClr val="0070C0"/>
                </a:solidFill>
              </a:rPr>
              <a:t>Godz. 10.00</a:t>
            </a:r>
          </a:p>
          <a:p>
            <a:pPr algn="ctr"/>
            <a:endParaRPr lang="pl-PL" sz="3200" b="1" dirty="0" smtClean="0">
              <a:solidFill>
                <a:srgbClr val="0070C0"/>
              </a:solidFill>
            </a:endParaRPr>
          </a:p>
          <a:p>
            <a:pPr algn="ctr"/>
            <a:r>
              <a:rPr lang="pl-PL" sz="3200" b="1" dirty="0" smtClean="0">
                <a:solidFill>
                  <a:srgbClr val="0070C0"/>
                </a:solidFill>
              </a:rPr>
              <a:t>prof</a:t>
            </a:r>
            <a:r>
              <a:rPr lang="pl-PL" sz="3200" b="1" dirty="0">
                <a:solidFill>
                  <a:srgbClr val="0070C0"/>
                </a:solidFill>
              </a:rPr>
              <a:t>. Jerzy </a:t>
            </a:r>
            <a:r>
              <a:rPr lang="pl-PL" sz="3200" b="1" dirty="0" smtClean="0">
                <a:solidFill>
                  <a:srgbClr val="0070C0"/>
                </a:solidFill>
              </a:rPr>
              <a:t>Pośpiech</a:t>
            </a:r>
            <a:br>
              <a:rPr lang="pl-PL" sz="3200" b="1" dirty="0" smtClean="0">
                <a:solidFill>
                  <a:srgbClr val="0070C0"/>
                </a:solidFill>
              </a:rPr>
            </a:br>
            <a:r>
              <a:rPr lang="pl-PL" sz="32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pl-PL" sz="2800" dirty="0" smtClean="0"/>
              <a:t>„</a:t>
            </a:r>
            <a:r>
              <a:rPr lang="pl-PL" sz="2800" dirty="0"/>
              <a:t>Szkoła promująca sportowy styl życia – propozycja programowa SZS” </a:t>
            </a:r>
            <a:endParaRPr lang="pl-PL" sz="2600" dirty="0">
              <a:solidFill>
                <a:schemeClr val="accent6"/>
              </a:solidFill>
            </a:endParaRPr>
          </a:p>
          <a:p>
            <a:pPr lvl="0" algn="ctr"/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9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988840"/>
            <a:ext cx="8496944" cy="2664296"/>
          </a:xfrm>
        </p:spPr>
        <p:txBody>
          <a:bodyPr>
            <a:normAutofit fontScale="92500"/>
          </a:bodyPr>
          <a:lstStyle/>
          <a:p>
            <a:pPr algn="ctr"/>
            <a:r>
              <a:rPr lang="pl-PL" sz="2400" b="1" dirty="0" smtClean="0"/>
              <a:t>Godz. 11.00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600" b="1" dirty="0" smtClean="0">
                <a:solidFill>
                  <a:schemeClr val="bg2">
                    <a:lumMod val="50000"/>
                  </a:schemeClr>
                </a:solidFill>
              </a:rPr>
              <a:t>Dr </a:t>
            </a:r>
            <a:r>
              <a:rPr lang="pl-PL" sz="2600" b="1" dirty="0">
                <a:solidFill>
                  <a:schemeClr val="bg2">
                    <a:lumMod val="50000"/>
                  </a:schemeClr>
                </a:solidFill>
              </a:rPr>
              <a:t>Monika </a:t>
            </a:r>
            <a:r>
              <a:rPr lang="pl-PL" sz="2600" b="1" dirty="0" smtClean="0">
                <a:solidFill>
                  <a:schemeClr val="bg2">
                    <a:lumMod val="50000"/>
                  </a:schemeClr>
                </a:solidFill>
              </a:rPr>
              <a:t>Zajkowska</a:t>
            </a:r>
          </a:p>
          <a:p>
            <a:pPr algn="ctr"/>
            <a:r>
              <a:rPr lang="pl-PL" sz="2800" dirty="0" smtClean="0"/>
              <a:t>Akademia </a:t>
            </a:r>
            <a:r>
              <a:rPr lang="pl-PL" sz="2800" dirty="0"/>
              <a:t>Medyczna Białystok </a:t>
            </a:r>
          </a:p>
          <a:p>
            <a:pPr algn="ctr"/>
            <a:r>
              <a:rPr lang="pl-PL" sz="2800" dirty="0" smtClean="0"/>
              <a:t>„</a:t>
            </a:r>
            <a:r>
              <a:rPr lang="pl-PL" sz="2800" dirty="0"/>
              <a:t>Wpływ wysiłku fizycznego na gospodarkę lipidową” </a:t>
            </a:r>
          </a:p>
          <a:p>
            <a:pPr algn="ctr"/>
            <a:endParaRPr lang="pl-PL" sz="2600" b="1" dirty="0">
              <a:solidFill>
                <a:schemeClr val="accent6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988840"/>
            <a:ext cx="8496944" cy="30243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sz="2400" dirty="0" smtClean="0"/>
              <a:t>Godz</a:t>
            </a:r>
            <a:r>
              <a:rPr lang="pl-PL" sz="2400" dirty="0"/>
              <a:t>. 12.00</a:t>
            </a:r>
            <a:br>
              <a:rPr lang="pl-PL" sz="2400" dirty="0"/>
            </a:br>
            <a:r>
              <a:rPr lang="pl-PL" sz="3000" b="1" dirty="0">
                <a:solidFill>
                  <a:schemeClr val="bg2">
                    <a:lumMod val="50000"/>
                  </a:schemeClr>
                </a:solidFill>
              </a:rPr>
              <a:t>Dyrektor Lech </a:t>
            </a:r>
            <a:r>
              <a:rPr lang="pl-PL" sz="3000" b="1" dirty="0" err="1">
                <a:solidFill>
                  <a:schemeClr val="bg2">
                    <a:lumMod val="50000"/>
                  </a:schemeClr>
                </a:solidFill>
              </a:rPr>
              <a:t>Szargiej</a:t>
            </a:r>
            <a:r>
              <a:rPr lang="pl-PL" sz="30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l-PL" sz="2400" dirty="0" smtClean="0"/>
              <a:t>Zespół </a:t>
            </a:r>
            <a:r>
              <a:rPr lang="pl-PL" sz="2400" dirty="0"/>
              <a:t>Szkół Ogólnokształcących Mistrzostwa Sportowego nr 3 „Pietrasze” w </a:t>
            </a:r>
            <a:r>
              <a:rPr lang="pl-PL" sz="2400" dirty="0" smtClean="0"/>
              <a:t>Białymstoku </a:t>
            </a:r>
          </a:p>
          <a:p>
            <a:pPr algn="ctr"/>
            <a:r>
              <a:rPr lang="pl-PL" sz="2600" dirty="0" smtClean="0"/>
              <a:t>„</a:t>
            </a:r>
            <a:r>
              <a:rPr lang="pl-PL" sz="2600" dirty="0"/>
              <a:t>Od lekcji wychowania fizycznego do Igrzysk Olimpijskich 2026 na przykładzie zawodniczki narciarstwa biegowego - Hanny Popko” </a:t>
            </a:r>
          </a:p>
          <a:p>
            <a:pPr algn="ctr"/>
            <a:r>
              <a:rPr lang="pl-PL" sz="2400" dirty="0" smtClean="0">
                <a:solidFill>
                  <a:srgbClr val="0070C0"/>
                </a:solidFill>
              </a:rPr>
              <a:t>                                                                 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628800"/>
            <a:ext cx="8496944" cy="3384376"/>
          </a:xfrm>
        </p:spPr>
        <p:txBody>
          <a:bodyPr>
            <a:normAutofit fontScale="92500" lnSpcReduction="10000"/>
          </a:bodyPr>
          <a:lstStyle/>
          <a:p>
            <a:pPr lvl="0" algn="ctr"/>
            <a:endParaRPr lang="pl-PL" sz="2400" dirty="0" smtClean="0">
              <a:solidFill>
                <a:srgbClr val="0070C0"/>
              </a:solidFill>
            </a:endParaRPr>
          </a:p>
          <a:p>
            <a:pPr algn="ctr"/>
            <a:r>
              <a:rPr lang="pl-PL" sz="2400" dirty="0"/>
              <a:t>Godz. 13.00</a:t>
            </a:r>
            <a:br>
              <a:rPr lang="pl-PL" sz="2400" dirty="0"/>
            </a:br>
            <a:endParaRPr lang="pl-PL" sz="2400" dirty="0" smtClean="0"/>
          </a:p>
          <a:p>
            <a:pPr algn="ctr"/>
            <a:r>
              <a:rPr lang="pl-PL" sz="3500" b="1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l-PL" sz="3500" b="1" dirty="0">
                <a:solidFill>
                  <a:schemeClr val="bg2">
                    <a:lumMod val="50000"/>
                  </a:schemeClr>
                </a:solidFill>
              </a:rPr>
              <a:t>. Artur Pasko</a:t>
            </a:r>
            <a:r>
              <a:rPr lang="pl-PL" sz="3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pl-PL" sz="35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2400" dirty="0" smtClean="0"/>
              <a:t>Uniwersytet </a:t>
            </a:r>
            <a:r>
              <a:rPr lang="pl-PL" sz="2400" dirty="0"/>
              <a:t>w </a:t>
            </a:r>
            <a:r>
              <a:rPr lang="pl-PL" sz="2400" dirty="0" smtClean="0"/>
              <a:t>Białymstoku</a:t>
            </a:r>
          </a:p>
          <a:p>
            <a:pPr algn="ctr"/>
            <a:r>
              <a:rPr lang="pl-PL" sz="2400" dirty="0" smtClean="0"/>
              <a:t>„</a:t>
            </a:r>
            <a:r>
              <a:rPr lang="pl-PL" sz="2400" dirty="0"/>
              <a:t>Nowożytne Igrzyska Olimpijskie – idea a rzeczywistość”. </a:t>
            </a:r>
          </a:p>
          <a:p>
            <a:pPr algn="ctr"/>
            <a:endParaRPr lang="pl-PL" sz="2800" b="1" dirty="0">
              <a:solidFill>
                <a:schemeClr val="accent6"/>
              </a:solidFill>
            </a:endParaRPr>
          </a:p>
          <a:p>
            <a:pPr algn="ctr"/>
            <a:r>
              <a:rPr lang="pl-PL" sz="2400" dirty="0" smtClean="0">
                <a:solidFill>
                  <a:srgbClr val="0070C0"/>
                </a:solidFill>
              </a:rPr>
              <a:t>                                                                 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580247"/>
            <a:ext cx="4918961" cy="648072"/>
          </a:xfrm>
        </p:spPr>
        <p:txBody>
          <a:bodyPr/>
          <a:lstStyle/>
          <a:p>
            <a:pPr marL="182880" indent="0" algn="r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XVI Sejmik Szkolnej Kultury Fizycznej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23528" y="1628800"/>
            <a:ext cx="8496944" cy="3384376"/>
          </a:xfrm>
        </p:spPr>
        <p:txBody>
          <a:bodyPr>
            <a:normAutofit fontScale="62500" lnSpcReduction="20000"/>
          </a:bodyPr>
          <a:lstStyle/>
          <a:p>
            <a:pPr lvl="0" algn="ctr"/>
            <a:endParaRPr lang="pl-PL" sz="2400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dirty="0"/>
              <a:t>g</a:t>
            </a:r>
            <a:r>
              <a:rPr lang="pl-PL" sz="2800" dirty="0" smtClean="0"/>
              <a:t>odz.14.00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 smtClean="0"/>
          </a:p>
          <a:p>
            <a:pPr algn="ctr"/>
            <a:r>
              <a:rPr lang="pl-PL" sz="4600" b="1" dirty="0" smtClean="0">
                <a:solidFill>
                  <a:schemeClr val="bg2">
                    <a:lumMod val="50000"/>
                  </a:schemeClr>
                </a:solidFill>
              </a:rPr>
              <a:t>Dr  </a:t>
            </a:r>
            <a:r>
              <a:rPr lang="pl-PL" sz="4600" b="1" dirty="0">
                <a:solidFill>
                  <a:schemeClr val="bg2">
                    <a:lumMod val="50000"/>
                  </a:schemeClr>
                </a:solidFill>
              </a:rPr>
              <a:t>Piotr Klimowicz</a:t>
            </a:r>
            <a:r>
              <a:rPr lang="pl-PL" sz="4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pl-PL" sz="46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2800" dirty="0" smtClean="0"/>
              <a:t>Politechnika </a:t>
            </a:r>
            <a:r>
              <a:rPr lang="pl-PL" sz="2800" dirty="0"/>
              <a:t>Białostocka: </a:t>
            </a:r>
            <a:endParaRPr lang="pl-PL" sz="2800" dirty="0" smtClean="0"/>
          </a:p>
          <a:p>
            <a:pPr algn="ctr"/>
            <a:r>
              <a:rPr lang="pl-PL" sz="3400" dirty="0" smtClean="0"/>
              <a:t>„</a:t>
            </a:r>
            <a:r>
              <a:rPr lang="pl-PL" sz="3400" dirty="0"/>
              <a:t>Zastosowaniu elementów kultury wschodu w kształtowaniu </a:t>
            </a:r>
            <a:endParaRPr lang="pl-PL" sz="3400" dirty="0" smtClean="0"/>
          </a:p>
          <a:p>
            <a:pPr algn="ctr"/>
            <a:r>
              <a:rPr lang="pl-PL" sz="3400" dirty="0" smtClean="0"/>
              <a:t>charakteru </a:t>
            </a:r>
            <a:r>
              <a:rPr lang="pl-PL" sz="3400" dirty="0"/>
              <a:t>i zaradności życiowej dzieci i młodzieży.”</a:t>
            </a:r>
          </a:p>
          <a:p>
            <a:pPr algn="ctr"/>
            <a:r>
              <a:rPr lang="pl-PL" sz="2400" dirty="0" smtClean="0"/>
              <a:t> </a:t>
            </a:r>
            <a:endParaRPr lang="pl-PL" sz="2400" dirty="0"/>
          </a:p>
          <a:p>
            <a:pPr algn="ctr"/>
            <a:endParaRPr lang="pl-PL" sz="2800" b="1" dirty="0">
              <a:solidFill>
                <a:schemeClr val="accent6"/>
              </a:solidFill>
            </a:endParaRPr>
          </a:p>
          <a:p>
            <a:pPr algn="ctr"/>
            <a:r>
              <a:rPr lang="pl-PL" sz="2400" dirty="0" smtClean="0">
                <a:solidFill>
                  <a:srgbClr val="0070C0"/>
                </a:solidFill>
              </a:rPr>
              <a:t>                                                                 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283340" y="5432437"/>
            <a:ext cx="341059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55" y="404664"/>
            <a:ext cx="3100580" cy="9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561319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3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427984" y="188640"/>
            <a:ext cx="4536504" cy="872774"/>
          </a:xfrm>
        </p:spPr>
        <p:txBody>
          <a:bodyPr/>
          <a:lstStyle/>
          <a:p>
            <a:pPr marL="182880" indent="0" algn="r"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11560" y="2564904"/>
            <a:ext cx="7776864" cy="2664296"/>
          </a:xfrm>
        </p:spPr>
        <p:txBody>
          <a:bodyPr>
            <a:normAutofit/>
          </a:bodyPr>
          <a:lstStyle/>
          <a:p>
            <a:pPr algn="ctr"/>
            <a:r>
              <a:rPr lang="pl-PL" sz="1800" dirty="0">
                <a:solidFill>
                  <a:srgbClr val="0070C0"/>
                </a:solidFill>
              </a:rPr>
              <a:t>Organizację </a:t>
            </a:r>
            <a:r>
              <a:rPr lang="pl-PL" sz="1800" dirty="0" smtClean="0">
                <a:solidFill>
                  <a:srgbClr val="0070C0"/>
                </a:solidFill>
              </a:rPr>
              <a:t>XVI </a:t>
            </a:r>
            <a:r>
              <a:rPr lang="pl-PL" sz="1800" dirty="0">
                <a:solidFill>
                  <a:srgbClr val="0070C0"/>
                </a:solidFill>
              </a:rPr>
              <a:t>Sejmiku Szkolnej Kultury Fizycznej wsparło finansowo</a:t>
            </a:r>
          </a:p>
        </p:txBody>
      </p:sp>
      <p:sp>
        <p:nvSpPr>
          <p:cNvPr id="7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11560" y="5884863"/>
            <a:ext cx="8091115" cy="706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dirty="0">
                <a:solidFill>
                  <a:srgbClr val="0070C0"/>
                </a:solidFill>
              </a:rPr>
              <a:t>8.12.2020 r.</a:t>
            </a:r>
          </a:p>
        </p:txBody>
      </p:sp>
      <p:pic>
        <p:nvPicPr>
          <p:cNvPr id="9" name="Picture 4" descr="https://www.msit.gov.pl/dokumenty/zalaczniki/1/1-141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460851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ytuł 2"/>
          <p:cNvSpPr txBox="1">
            <a:spLocks/>
          </p:cNvSpPr>
          <p:nvPr/>
        </p:nvSpPr>
        <p:spPr>
          <a:xfrm>
            <a:off x="251520" y="580247"/>
            <a:ext cx="491896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r">
              <a:buFont typeface="Georgia" pitchFamily="18" charset="0"/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715" y="618810"/>
            <a:ext cx="3782538" cy="12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802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Aerodynamiczn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112</Words>
  <Application>Microsoft Office PowerPoint</Application>
  <PresentationFormat>Pokaz na ekranie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Aerodynamiczny</vt:lpstr>
      <vt:lpstr>Prezentacja programu PowerPoint</vt:lpstr>
      <vt:lpstr>XVI Sejmik Szkolnej Kultury Fizycznej</vt:lpstr>
      <vt:lpstr>XVI Sejmik Szkolnej Kultury Fizycznej</vt:lpstr>
      <vt:lpstr>XVI Sejmik Szkolnej Kultury Fizycznej</vt:lpstr>
      <vt:lpstr>XVI Sejmik Szkolnej Kultury Fizycznej</vt:lpstr>
      <vt:lpstr>XVI Sejmik Szkolnej Kultury Fizycznej</vt:lpstr>
      <vt:lpstr>XVI Sejmik Szkolnej Kultury Fizycznej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„SZKOLNE KLUBY SPORTOWE – STAN I PERSPEKTYWY ROZWOJU”</dc:title>
  <dc:creator>SZS</dc:creator>
  <cp:lastModifiedBy>user</cp:lastModifiedBy>
  <cp:revision>14</cp:revision>
  <dcterms:created xsi:type="dcterms:W3CDTF">2016-10-27T05:21:01Z</dcterms:created>
  <dcterms:modified xsi:type="dcterms:W3CDTF">2020-12-06T09:23:46Z</dcterms:modified>
</cp:coreProperties>
</file>